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97" r:id="rId2"/>
    <p:sldId id="303" r:id="rId3"/>
    <p:sldId id="304" r:id="rId4"/>
    <p:sldId id="306" r:id="rId5"/>
    <p:sldId id="307" r:id="rId6"/>
    <p:sldId id="308" r:id="rId7"/>
    <p:sldId id="310" r:id="rId8"/>
    <p:sldId id="309" r:id="rId9"/>
    <p:sldId id="276" r:id="rId10"/>
    <p:sldId id="311" r:id="rId1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20">
          <p15:clr>
            <a:srgbClr val="A4A3A4"/>
          </p15:clr>
        </p15:guide>
        <p15:guide id="2" pos="28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4626"/>
    <a:srgbClr val="424242"/>
    <a:srgbClr val="014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98" autoAdjust="0"/>
    <p:restoredTop sz="86418" autoAdjust="0"/>
  </p:normalViewPr>
  <p:slideViewPr>
    <p:cSldViewPr snapToGrid="0" snapToObjects="1">
      <p:cViewPr>
        <p:scale>
          <a:sx n="100" d="100"/>
          <a:sy n="100" d="100"/>
        </p:scale>
        <p:origin x="777" y="-537"/>
      </p:cViewPr>
      <p:guideLst>
        <p:guide orient="horz" pos="2120"/>
        <p:guide pos="28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w Cen M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w Cen MT"/>
              </a:defRPr>
            </a:lvl1pPr>
          </a:lstStyle>
          <a:p>
            <a:fld id="{8A528A56-0C09-9D45-AF38-2EB719AA1485}" type="datetimeFigureOut">
              <a:rPr lang="en-US" smtClean="0"/>
              <a:pPr/>
              <a:t>3/10/2023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w Cen M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w Cen MT"/>
              </a:defRPr>
            </a:lvl1pPr>
          </a:lstStyle>
          <a:p>
            <a:fld id="{077A81BB-9FFC-AE41-A1F5-79B8386264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642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A81BB-9FFC-AE41-A1F5-79B83862649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215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A81BB-9FFC-AE41-A1F5-79B83862649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674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A81BB-9FFC-AE41-A1F5-79B83862649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906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A81BB-9FFC-AE41-A1F5-79B83862649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836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A81BB-9FFC-AE41-A1F5-79B83862649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05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5" y="0"/>
            <a:ext cx="4556125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AU" noProof="0"/>
              <a:t>Drag picture to placeholder or click icon to add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7136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185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9908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8583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186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360488"/>
            <a:ext cx="4038600" cy="41303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AU" noProof="0"/>
              <a:t>Drag picture to placeholder or click icon to add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22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AU" noProof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55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AU" noProof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5921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AU" noProof="0"/>
              <a:t>Drag picture to placeholder or click icon to add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88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9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3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71344" y="0"/>
            <a:ext cx="4581600" cy="6872400"/>
          </a:xfrm>
          <a:prstGeom prst="rect">
            <a:avLst/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2" name="Picture 1" descr="269F7152-Edit.jp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r="27248"/>
          <a:stretch/>
        </p:blipFill>
        <p:spPr>
          <a:xfrm>
            <a:off x="4571344" y="-1"/>
            <a:ext cx="4581600" cy="6875925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6950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348302"/>
            <a:ext cx="8388586" cy="443577"/>
          </a:xfrm>
        </p:spPr>
        <p:txBody>
          <a:bodyPr anchor="t"/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5" y="799353"/>
            <a:ext cx="8387705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800412"/>
            <a:ext cx="8226486" cy="4635496"/>
          </a:xfr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AU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799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 background file_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596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Yell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7554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Charco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0919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4" y="1773238"/>
            <a:ext cx="8662989" cy="4679949"/>
          </a:xfrm>
        </p:spPr>
        <p:txBody>
          <a:bodyPr/>
          <a:lstStyle>
            <a:lvl1pPr>
              <a:spcBef>
                <a:spcPts val="500"/>
              </a:spcBef>
              <a:spcAft>
                <a:spcPts val="500"/>
              </a:spcAft>
              <a:defRPr/>
            </a:lvl1pPr>
            <a:lvl2pPr>
              <a:spcBef>
                <a:spcPts val="500"/>
              </a:spcBef>
              <a:spcAft>
                <a:spcPts val="500"/>
              </a:spcAft>
              <a:defRPr/>
            </a:lvl2pPr>
            <a:lvl3pPr>
              <a:spcBef>
                <a:spcPts val="500"/>
              </a:spcBef>
              <a:spcAft>
                <a:spcPts val="500"/>
              </a:spcAft>
              <a:defRPr/>
            </a:lvl3pPr>
            <a:lvl4pPr>
              <a:spcBef>
                <a:spcPts val="500"/>
              </a:spcBef>
              <a:spcAft>
                <a:spcPts val="500"/>
              </a:spcAft>
              <a:defRPr/>
            </a:lvl4pPr>
            <a:lvl5pPr>
              <a:spcBef>
                <a:spcPts val="500"/>
              </a:spcBef>
              <a:spcAft>
                <a:spcPts val="5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250825" y="1268413"/>
            <a:ext cx="8662988" cy="485791"/>
          </a:xfrm>
        </p:spPr>
        <p:txBody>
          <a:bodyPr tIns="0" rIns="0" bIns="0" anchor="ctr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 userDrawn="1">
            <p:ph type="sldNum" sz="quarter" idx="14"/>
          </p:nvPr>
        </p:nvSpPr>
        <p:spPr>
          <a:xfrm>
            <a:off x="8664575" y="6586538"/>
            <a:ext cx="249238" cy="214312"/>
          </a:xfrm>
          <a:prstGeom prst="rect">
            <a:avLst/>
          </a:prstGeom>
        </p:spPr>
        <p:txBody>
          <a:bodyPr/>
          <a:lstStyle>
            <a:lvl1pPr>
              <a:defRPr>
                <a:latin typeface="Tw Cen MT"/>
              </a:defRPr>
            </a:lvl1pPr>
          </a:lstStyle>
          <a:p>
            <a:pPr>
              <a:defRPr/>
            </a:pPr>
            <a:fld id="{82DE76D6-9D2D-1B42-8DC0-C49F9B330DC3}" type="slidenum">
              <a:rPr lang="en-AU" smtClean="0"/>
              <a:pPr>
                <a:defRPr/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8779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5013" y="0"/>
            <a:ext cx="4598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1620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0" r="38627"/>
          <a:stretch/>
        </p:blipFill>
        <p:spPr bwMode="auto">
          <a:xfrm>
            <a:off x="4546600" y="-8711"/>
            <a:ext cx="4597400" cy="687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9" r="28483"/>
          <a:stretch/>
        </p:blipFill>
        <p:spPr>
          <a:xfrm>
            <a:off x="4546600" y="0"/>
            <a:ext cx="4597399" cy="6898609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510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418354"/>
            <a:ext cx="4150358" cy="601755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AU" noProof="0"/>
              <a:t>Drag picture to placeholder or click icon to add</a:t>
            </a:r>
            <a:endParaRPr lang="en-US" noProof="0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8380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7600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526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28pt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Sub-heading Bold… 24pt</a:t>
            </a:r>
          </a:p>
          <a:p>
            <a:pPr lvl="0"/>
            <a:r>
              <a:rPr lang="en-US" dirty="0"/>
              <a:t>Add body copy </a:t>
            </a:r>
          </a:p>
          <a:p>
            <a:r>
              <a:rPr lang="en-US" dirty="0"/>
              <a:t>Add bullet point</a:t>
            </a:r>
          </a:p>
          <a:p>
            <a:r>
              <a:rPr lang="en-US" dirty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Page </a:t>
            </a:r>
            <a:fld id="{3B11C02F-2186-5E4E-90C0-5210A150EF9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4" r:id="rId3"/>
    <p:sldLayoutId id="2147483715" r:id="rId4"/>
    <p:sldLayoutId id="2147483716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11" r:id="rId20"/>
    <p:sldLayoutId id="2147483712" r:id="rId21"/>
    <p:sldLayoutId id="2147483713" r:id="rId22"/>
    <p:sldLayoutId id="2147483714" r:id="rId23"/>
    <p:sldLayoutId id="2147483718" r:id="rId24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jfif"/><Relationship Id="rId10" Type="http://schemas.openxmlformats.org/officeDocument/2006/relationships/image" Target="../media/image23.png"/><Relationship Id="rId4" Type="http://schemas.openxmlformats.org/officeDocument/2006/relationships/image" Target="../media/image17.jpg"/><Relationship Id="rId9" Type="http://schemas.openxmlformats.org/officeDocument/2006/relationships/image" Target="../media/image22.jfif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563369"/>
          </a:xfrm>
        </p:spPr>
        <p:txBody>
          <a:bodyPr/>
          <a:lstStyle/>
          <a:p>
            <a:r>
              <a:rPr lang="en-US" dirty="0">
                <a:latin typeface="Tw Cen MT" charset="0"/>
              </a:rPr>
              <a:t>Welcome to CS10 Group</a:t>
            </a:r>
            <a:br>
              <a:rPr lang="en-US" dirty="0">
                <a:latin typeface="Tw Cen MT" charset="0"/>
              </a:rPr>
            </a:br>
            <a:r>
              <a:rPr lang="en-US" dirty="0">
                <a:latin typeface="Tw Cen MT" charset="0"/>
              </a:rPr>
              <a:t>First Meeting</a:t>
            </a:r>
            <a:br>
              <a:rPr lang="en-US" dirty="0">
                <a:latin typeface="Tw Cen MT" charset="0"/>
              </a:rPr>
            </a:br>
            <a:br>
              <a:rPr lang="en-US" dirty="0">
                <a:latin typeface="Tw Cen MT" charset="0"/>
              </a:rPr>
            </a:br>
            <a:br>
              <a:rPr lang="en-US" b="0" dirty="0">
                <a:solidFill>
                  <a:schemeClr val="tx1"/>
                </a:solidFill>
                <a:latin typeface="Tw Cen MT" charset="0"/>
              </a:rPr>
            </a:br>
            <a:endParaRPr lang="en-US" b="0" dirty="0">
              <a:solidFill>
                <a:schemeClr val="tx1"/>
              </a:solidFill>
              <a:latin typeface="Tw Cen MT" charset="0"/>
            </a:endParaRPr>
          </a:p>
        </p:txBody>
      </p:sp>
      <p:sp>
        <p:nvSpPr>
          <p:cNvPr id="16386" name="Text Placeholder 2"/>
          <p:cNvSpPr>
            <a:spLocks noGrp="1"/>
          </p:cNvSpPr>
          <p:nvPr>
            <p:ph type="body" sz="quarter" idx="4294967295"/>
          </p:nvPr>
        </p:nvSpPr>
        <p:spPr bwMode="auto">
          <a:xfrm>
            <a:off x="366942" y="3001738"/>
            <a:ext cx="3806642" cy="2340969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Tw Cen MT" charset="0"/>
              </a:rPr>
              <a:t>Team member</a:t>
            </a:r>
          </a:p>
          <a:p>
            <a:pPr marL="0" indent="0">
              <a:buNone/>
            </a:pPr>
            <a:r>
              <a:rPr lang="en-US" dirty="0">
                <a:latin typeface="Tw Cen MT" charset="0"/>
              </a:rPr>
              <a:t>Wilma Liu</a:t>
            </a:r>
          </a:p>
          <a:p>
            <a:pPr marL="0" indent="0">
              <a:buNone/>
            </a:pPr>
            <a:r>
              <a:rPr lang="en-US" dirty="0">
                <a:latin typeface="Tw Cen MT" charset="0"/>
              </a:rPr>
              <a:t>Fiona Hu</a:t>
            </a:r>
          </a:p>
          <a:p>
            <a:pPr marL="0" indent="0">
              <a:buNone/>
            </a:pPr>
            <a:r>
              <a:rPr lang="en-US" dirty="0">
                <a:latin typeface="Tw Cen MT" charset="0"/>
              </a:rPr>
              <a:t>Pat Zhang</a:t>
            </a:r>
          </a:p>
          <a:p>
            <a:pPr marL="0" indent="0">
              <a:buNone/>
            </a:pPr>
            <a:r>
              <a:rPr lang="en-US" dirty="0">
                <a:latin typeface="Tw Cen MT" charset="0"/>
              </a:rPr>
              <a:t>Elvia Tong</a:t>
            </a:r>
          </a:p>
          <a:p>
            <a:pPr marL="0" indent="0">
              <a:buNone/>
            </a:pPr>
            <a:r>
              <a:rPr lang="en-AU" sz="2400" dirty="0" err="1">
                <a:cs typeface="ＭＳ Ｐゴシック" charset="0"/>
              </a:rPr>
              <a:t>Reehaa</a:t>
            </a:r>
            <a:r>
              <a:rPr lang="en-AU" sz="2400" dirty="0">
                <a:cs typeface="ＭＳ Ｐゴシック" charset="0"/>
              </a:rPr>
              <a:t> Ding</a:t>
            </a:r>
          </a:p>
          <a:p>
            <a:pPr marL="0" indent="0">
              <a:buNone/>
            </a:pPr>
            <a:r>
              <a:rPr lang="en-AU" dirty="0">
                <a:latin typeface="Tw Cen MT" charset="0"/>
              </a:rPr>
              <a:t>William Quan</a:t>
            </a:r>
            <a:endParaRPr lang="en-US" dirty="0">
              <a:latin typeface="Tw Cen MT" charset="0"/>
            </a:endParaRPr>
          </a:p>
          <a:p>
            <a:pPr marL="0" indent="0">
              <a:buNone/>
            </a:pPr>
            <a:endParaRPr lang="en-US" dirty="0">
              <a:latin typeface="Tw Cen MT" charset="0"/>
            </a:endParaRPr>
          </a:p>
          <a:p>
            <a:pPr marL="0" indent="0">
              <a:buNone/>
            </a:pPr>
            <a:endParaRPr lang="en-US" dirty="0">
              <a:latin typeface="Tw Cen MT" charset="0"/>
            </a:endParaRPr>
          </a:p>
          <a:p>
            <a:pPr marL="0" indent="0">
              <a:buNone/>
            </a:pPr>
            <a:endParaRPr lang="en-US" dirty="0">
              <a:latin typeface="Tw Cen MT" charset="0"/>
            </a:endParaRPr>
          </a:p>
          <a:p>
            <a:pPr marL="0" indent="0">
              <a:buNone/>
            </a:pPr>
            <a:endParaRPr lang="en-US" dirty="0">
              <a:latin typeface="Tw Cen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871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3DC62-D3D0-E5B6-F12C-339F1A3F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594" y="2782298"/>
            <a:ext cx="8229600" cy="1143000"/>
          </a:xfrm>
        </p:spPr>
        <p:txBody>
          <a:bodyPr/>
          <a:lstStyle/>
          <a:p>
            <a:r>
              <a:rPr lang="en-AU" dirty="0"/>
              <a:t>Thank you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D987C-1BB4-1940-8FE9-43FFF66BB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18B45-A668-3320-24D8-CB2B5F64FC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6253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AU" dirty="0">
                <a:cs typeface="ＭＳ Ｐゴシック" charset="0"/>
              </a:rPr>
              <a:t>About us </a:t>
            </a:r>
          </a:p>
        </p:txBody>
      </p:sp>
      <p:sp>
        <p:nvSpPr>
          <p:cNvPr id="107522" name="Rectangle 10"/>
          <p:cNvSpPr>
            <a:spLocks noGrp="1"/>
          </p:cNvSpPr>
          <p:nvPr>
            <p:ph type="body" idx="4294967295"/>
          </p:nvPr>
        </p:nvSpPr>
        <p:spPr>
          <a:xfrm>
            <a:off x="-1410789" y="3084016"/>
            <a:ext cx="8718630" cy="5257800"/>
          </a:xfrm>
        </p:spPr>
        <p:txBody>
          <a:bodyPr/>
          <a:lstStyle/>
          <a:p>
            <a:pPr marL="11113" indent="0" algn="ctr" eaLnBrk="1" hangingPunct="1">
              <a:buNone/>
            </a:pPr>
            <a:endParaRPr lang="en-AU" dirty="0">
              <a:cs typeface="ＭＳ Ｐゴシック" charset="0"/>
            </a:endParaRPr>
          </a:p>
          <a:p>
            <a:pPr marL="11113" indent="0" algn="ctr" eaLnBrk="1" hangingPunct="1">
              <a:buNone/>
            </a:pPr>
            <a:endParaRPr lang="en-AU" dirty="0">
              <a:cs typeface="ＭＳ Ｐゴシック" charset="0"/>
            </a:endParaRPr>
          </a:p>
          <a:p>
            <a:pPr marL="11113" indent="0" algn="ctr" eaLnBrk="1" hangingPunct="1">
              <a:buNone/>
            </a:pPr>
            <a:endParaRPr lang="en-AU" dirty="0">
              <a:cs typeface="ＭＳ Ｐゴシック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0DD9FDB7-566F-CCB3-5A95-0ECD20DC53DE}"/>
              </a:ext>
            </a:extLst>
          </p:cNvPr>
          <p:cNvSpPr txBox="1">
            <a:spLocks/>
          </p:cNvSpPr>
          <p:nvPr/>
        </p:nvSpPr>
        <p:spPr>
          <a:xfrm>
            <a:off x="228600" y="1295400"/>
            <a:ext cx="8662988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 charset="0"/>
              <a:buChar char="–"/>
              <a:defRPr sz="24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cs typeface="ＭＳ Ｐゴシック" charset="0"/>
              </a:rPr>
              <a:t>Master of Data Science students in Sydney University</a:t>
            </a:r>
          </a:p>
          <a:p>
            <a:endParaRPr lang="en-AU" dirty="0">
              <a:cs typeface="ＭＳ Ｐゴシック" charset="0"/>
            </a:endParaRPr>
          </a:p>
          <a:p>
            <a:r>
              <a:rPr lang="en-AU" dirty="0">
                <a:cs typeface="ＭＳ Ｐゴシック" charset="0"/>
              </a:rPr>
              <a:t>Bachelor of Computer Science, Software Engineering, Information System, Business Analytics and so on.</a:t>
            </a:r>
          </a:p>
          <a:p>
            <a:endParaRPr lang="en-AU" dirty="0">
              <a:cs typeface="ＭＳ Ｐゴシック" charset="0"/>
            </a:endParaRPr>
          </a:p>
          <a:p>
            <a:r>
              <a:rPr lang="en-AU" dirty="0">
                <a:cs typeface="ＭＳ Ｐゴシック" charset="0"/>
              </a:rPr>
              <a:t>Technical, Collaborative, and Passionate. </a:t>
            </a:r>
          </a:p>
          <a:p>
            <a:pPr marL="0" indent="0">
              <a:buNone/>
            </a:pPr>
            <a:endParaRPr lang="en-AU" dirty="0">
              <a:cs typeface="ＭＳ Ｐゴシック" charset="0"/>
            </a:endParaRPr>
          </a:p>
          <a:p>
            <a:endParaRPr lang="en-AU" dirty="0"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44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AU" dirty="0">
                <a:cs typeface="ＭＳ Ｐゴシック" charset="0"/>
              </a:rPr>
              <a:t>About us </a:t>
            </a:r>
          </a:p>
        </p:txBody>
      </p:sp>
      <p:sp>
        <p:nvSpPr>
          <p:cNvPr id="107522" name="Rectangle 10"/>
          <p:cNvSpPr>
            <a:spLocks noGrp="1"/>
          </p:cNvSpPr>
          <p:nvPr>
            <p:ph type="body" idx="4294967295"/>
          </p:nvPr>
        </p:nvSpPr>
        <p:spPr>
          <a:xfrm>
            <a:off x="-1410789" y="3084016"/>
            <a:ext cx="8718630" cy="5257800"/>
          </a:xfrm>
        </p:spPr>
        <p:txBody>
          <a:bodyPr/>
          <a:lstStyle/>
          <a:p>
            <a:pPr marL="11113" indent="0" algn="ctr" eaLnBrk="1" hangingPunct="1">
              <a:buNone/>
            </a:pPr>
            <a:endParaRPr lang="en-AU" dirty="0">
              <a:cs typeface="ＭＳ Ｐゴシック" charset="0"/>
            </a:endParaRPr>
          </a:p>
          <a:p>
            <a:pPr marL="11113" indent="0" algn="ctr" eaLnBrk="1" hangingPunct="1">
              <a:buNone/>
            </a:pPr>
            <a:endParaRPr lang="en-AU" dirty="0">
              <a:cs typeface="ＭＳ Ｐゴシック" charset="0"/>
            </a:endParaRPr>
          </a:p>
          <a:p>
            <a:pPr marL="11113" indent="0" algn="ctr" eaLnBrk="1" hangingPunct="1">
              <a:buNone/>
            </a:pPr>
            <a:endParaRPr lang="en-AU" dirty="0">
              <a:cs typeface="ＭＳ Ｐゴシック" charset="0"/>
            </a:endParaRPr>
          </a:p>
        </p:txBody>
      </p:sp>
      <p:sp>
        <p:nvSpPr>
          <p:cNvPr id="107524" name="TextBox 5"/>
          <p:cNvSpPr txBox="1">
            <a:spLocks noChangeArrowheads="1"/>
          </p:cNvSpPr>
          <p:nvPr/>
        </p:nvSpPr>
        <p:spPr bwMode="auto">
          <a:xfrm>
            <a:off x="4514850" y="1974850"/>
            <a:ext cx="185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 dirty="0">
              <a:latin typeface="Tw Cen M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20029-1FFD-ECBB-9E28-222B6E5A57F6}"/>
              </a:ext>
            </a:extLst>
          </p:cNvPr>
          <p:cNvSpPr txBox="1"/>
          <p:nvPr/>
        </p:nvSpPr>
        <p:spPr>
          <a:xfrm>
            <a:off x="457199" y="1169312"/>
            <a:ext cx="9568543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1" dirty="0"/>
              <a:t>Wilma		</a:t>
            </a:r>
            <a:r>
              <a:rPr lang="en-AU" sz="2000" b="1" dirty="0">
                <a:cs typeface="ＭＳ Ｐゴシック" charset="0"/>
              </a:rPr>
              <a:t>Fiona		 Pat	</a:t>
            </a:r>
            <a:r>
              <a:rPr lang="en-AU" sz="2000" b="1" dirty="0"/>
              <a:t>    </a:t>
            </a:r>
            <a:r>
              <a:rPr lang="en-AU" sz="2000" b="1" dirty="0">
                <a:cs typeface="ＭＳ Ｐゴシック" charset="0"/>
              </a:rPr>
              <a:t>Elvia	</a:t>
            </a:r>
            <a:r>
              <a:rPr lang="en-AU" sz="2000" b="1" dirty="0"/>
              <a:t> </a:t>
            </a:r>
            <a:r>
              <a:rPr lang="en-AU" sz="2000" b="1" dirty="0">
                <a:cs typeface="ＭＳ Ｐゴシック" charset="0"/>
              </a:rPr>
              <a:t>	</a:t>
            </a:r>
            <a:r>
              <a:rPr lang="en-AU" sz="2000" b="1" dirty="0"/>
              <a:t> </a:t>
            </a:r>
            <a:r>
              <a:rPr lang="en-AU" sz="2000" b="1" dirty="0" err="1">
                <a:cs typeface="ＭＳ Ｐゴシック" charset="0"/>
              </a:rPr>
              <a:t>Reehaa</a:t>
            </a:r>
            <a:r>
              <a:rPr lang="en-AU" sz="2000" b="1" dirty="0">
                <a:cs typeface="ＭＳ Ｐゴシック" charset="0"/>
              </a:rPr>
              <a:t>        William</a:t>
            </a:r>
          </a:p>
          <a:p>
            <a:endParaRPr lang="en-AU" sz="2000" dirty="0"/>
          </a:p>
          <a:p>
            <a:endParaRPr lang="en-AU" sz="2000" dirty="0">
              <a:cs typeface="ＭＳ Ｐゴシック" charset="0"/>
            </a:endParaRPr>
          </a:p>
          <a:p>
            <a:r>
              <a:rPr lang="en-AU" dirty="0"/>
              <a:t>			</a:t>
            </a:r>
            <a:endParaRPr lang="en-AU" dirty="0">
              <a:cs typeface="ＭＳ Ｐゴシック" charset="0"/>
            </a:endParaRPr>
          </a:p>
        </p:txBody>
      </p:sp>
      <p:pic>
        <p:nvPicPr>
          <p:cNvPr id="10" name="Picture 9" descr="一張含有 文字, 向量圖形 的圖片&#10;&#10;Description automatically generated">
            <a:extLst>
              <a:ext uri="{FF2B5EF4-FFF2-40B4-BE49-F238E27FC236}">
                <a16:creationId xmlns:a16="http://schemas.microsoft.com/office/drawing/2014/main" id="{CD438920-FB6F-B8F6-EB05-FE2A544A9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424" y="1988804"/>
            <a:ext cx="1873510" cy="13193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CB8DB9-CEEE-CDC4-E140-8A2F4F5D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24" y="3315703"/>
            <a:ext cx="1441606" cy="1441606"/>
          </a:xfrm>
          <a:prstGeom prst="rect">
            <a:avLst/>
          </a:prstGeom>
        </p:spPr>
      </p:pic>
      <p:pic>
        <p:nvPicPr>
          <p:cNvPr id="21" name="Picture 20" descr="一張含有 美工圖案 的圖片&#10;&#10;Description automatically generated">
            <a:extLst>
              <a:ext uri="{FF2B5EF4-FFF2-40B4-BE49-F238E27FC236}">
                <a16:creationId xmlns:a16="http://schemas.microsoft.com/office/drawing/2014/main" id="{C3E89219-4EA3-B1B3-A089-83EF5FFCF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480" y="2117084"/>
            <a:ext cx="1333046" cy="998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C0A243F-15B4-FDBA-2558-0BADD2E95C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9176" y="1974850"/>
            <a:ext cx="1143000" cy="1143000"/>
          </a:xfrm>
          <a:prstGeom prst="rect">
            <a:avLst/>
          </a:prstGeom>
        </p:spPr>
      </p:pic>
      <p:pic>
        <p:nvPicPr>
          <p:cNvPr id="25" name="Picture 24" descr="一張含有 側畫像 的圖片&#10;&#10;Description automatically generated">
            <a:extLst>
              <a:ext uri="{FF2B5EF4-FFF2-40B4-BE49-F238E27FC236}">
                <a16:creationId xmlns:a16="http://schemas.microsoft.com/office/drawing/2014/main" id="{897AF13A-9253-736A-B90D-7625B27E88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543" y="3315703"/>
            <a:ext cx="1183633" cy="127168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5B254AC-1702-DF50-807E-88782AA99E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3063" y="2102764"/>
            <a:ext cx="1027137" cy="10271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823ED6B-10A8-1303-2B88-D47A5BFBBC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9800" y="3257815"/>
            <a:ext cx="1271683" cy="127168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3CC2496-5F85-4146-6F80-F14032D405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7822" y="4598288"/>
            <a:ext cx="982974" cy="982974"/>
          </a:xfrm>
          <a:prstGeom prst="rect">
            <a:avLst/>
          </a:prstGeom>
        </p:spPr>
      </p:pic>
      <p:pic>
        <p:nvPicPr>
          <p:cNvPr id="1034" name="Picture 10" descr="Swimming Icon PNG Images, Vectors Free Download - Pngtree">
            <a:extLst>
              <a:ext uri="{FF2B5EF4-FFF2-40B4-BE49-F238E27FC236}">
                <a16:creationId xmlns:a16="http://schemas.microsoft.com/office/drawing/2014/main" id="{6AAB0248-5ADC-2FE8-0F51-D9DAE03AB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824" y="1942064"/>
            <a:ext cx="1348535" cy="134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B913D6B-B5F9-37A8-D18F-B17ACA7A0E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0689" y="3315703"/>
            <a:ext cx="1252211" cy="13485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878CF9-D1A2-0F62-6441-D7E408448F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53194" y="2037806"/>
            <a:ext cx="821774" cy="964691"/>
          </a:xfrm>
          <a:prstGeom prst="rect">
            <a:avLst/>
          </a:prstGeom>
        </p:spPr>
      </p:pic>
      <p:pic>
        <p:nvPicPr>
          <p:cNvPr id="41" name="Picture 40" descr="一張含有 夜空 的圖片&#10;&#10;Description automatically generated">
            <a:extLst>
              <a:ext uri="{FF2B5EF4-FFF2-40B4-BE49-F238E27FC236}">
                <a16:creationId xmlns:a16="http://schemas.microsoft.com/office/drawing/2014/main" id="{2D1D4108-C872-CDA7-C9CD-4BA01780EB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27032" y="3319682"/>
            <a:ext cx="1263724" cy="126372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547DBCD-E18C-2DC4-26D4-0ABF2458C2DB}"/>
              </a:ext>
            </a:extLst>
          </p:cNvPr>
          <p:cNvSpPr txBox="1"/>
          <p:nvPr/>
        </p:nvSpPr>
        <p:spPr>
          <a:xfrm>
            <a:off x="2702350" y="4897604"/>
            <a:ext cx="5718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 err="1"/>
              <a:t>Erling</a:t>
            </a:r>
            <a:r>
              <a:rPr lang="en-AU" dirty="0"/>
              <a:t> </a:t>
            </a:r>
            <a:r>
              <a:rPr lang="en-AU" dirty="0" err="1"/>
              <a:t>Haaland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891B64-CB9C-449E-7EFC-04C72CBFAD0B}"/>
              </a:ext>
            </a:extLst>
          </p:cNvPr>
          <p:cNvSpPr txBox="1"/>
          <p:nvPr/>
        </p:nvSpPr>
        <p:spPr>
          <a:xfrm>
            <a:off x="2156702" y="5646795"/>
            <a:ext cx="57182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/>
              <a:t>Glass animals </a:t>
            </a:r>
          </a:p>
          <a:p>
            <a:pPr algn="ctr"/>
            <a:r>
              <a:rPr lang="en-AU" dirty="0"/>
              <a:t>King Gnu</a:t>
            </a:r>
          </a:p>
          <a:p>
            <a:pPr algn="ctr"/>
            <a:r>
              <a:rPr lang="en-AU" dirty="0" err="1"/>
              <a:t>Hitorie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04FA26-07F6-3AD3-8CC9-4A3E9D849AD7}"/>
              </a:ext>
            </a:extLst>
          </p:cNvPr>
          <p:cNvSpPr txBox="1"/>
          <p:nvPr/>
        </p:nvSpPr>
        <p:spPr>
          <a:xfrm>
            <a:off x="4939309" y="4794783"/>
            <a:ext cx="5718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/>
              <a:t>Country Road</a:t>
            </a:r>
          </a:p>
          <a:p>
            <a:pPr algn="ctr"/>
            <a:r>
              <a:rPr lang="en-AU" dirty="0"/>
              <a:t>L. James</a:t>
            </a:r>
          </a:p>
        </p:txBody>
      </p:sp>
    </p:spTree>
    <p:extLst>
      <p:ext uri="{BB962C8B-B14F-4D97-AF65-F5344CB8AC3E}">
        <p14:creationId xmlns:p14="http://schemas.microsoft.com/office/powerpoint/2010/main" val="536306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AU" dirty="0">
                <a:cs typeface="ＭＳ Ｐゴシック" charset="0"/>
              </a:rPr>
              <a:t>1. What kind of support on what problems </a:t>
            </a:r>
          </a:p>
        </p:txBody>
      </p:sp>
      <p:sp>
        <p:nvSpPr>
          <p:cNvPr id="107522" name="Rectangle 10"/>
          <p:cNvSpPr>
            <a:spLocks noGrp="1"/>
          </p:cNvSpPr>
          <p:nvPr>
            <p:ph type="body" idx="4294967295"/>
          </p:nvPr>
        </p:nvSpPr>
        <p:spPr>
          <a:xfrm>
            <a:off x="-1410789" y="3084016"/>
            <a:ext cx="8718630" cy="5257800"/>
          </a:xfrm>
        </p:spPr>
        <p:txBody>
          <a:bodyPr/>
          <a:lstStyle/>
          <a:p>
            <a:pPr marL="11113" indent="0" algn="ctr" eaLnBrk="1" hangingPunct="1">
              <a:buNone/>
            </a:pPr>
            <a:endParaRPr lang="en-AU" dirty="0">
              <a:cs typeface="ＭＳ Ｐゴシック" charset="0"/>
            </a:endParaRPr>
          </a:p>
          <a:p>
            <a:pPr marL="11113" indent="0" algn="ctr" eaLnBrk="1" hangingPunct="1">
              <a:buNone/>
            </a:pPr>
            <a:endParaRPr lang="en-AU" dirty="0">
              <a:cs typeface="ＭＳ Ｐゴシック" charset="0"/>
            </a:endParaRPr>
          </a:p>
          <a:p>
            <a:pPr marL="11113" indent="0" algn="ctr" eaLnBrk="1" hangingPunct="1">
              <a:buNone/>
            </a:pPr>
            <a:endParaRPr lang="en-AU" dirty="0">
              <a:cs typeface="ＭＳ Ｐゴシック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0DD9FDB7-566F-CCB3-5A95-0ECD20DC53DE}"/>
              </a:ext>
            </a:extLst>
          </p:cNvPr>
          <p:cNvSpPr txBox="1">
            <a:spLocks/>
          </p:cNvSpPr>
          <p:nvPr/>
        </p:nvSpPr>
        <p:spPr>
          <a:xfrm>
            <a:off x="228600" y="1295400"/>
            <a:ext cx="8662988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 charset="0"/>
              <a:buChar char="–"/>
              <a:defRPr sz="24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AU" dirty="0">
              <a:cs typeface="ＭＳ Ｐゴシック" charset="0"/>
            </a:endParaRPr>
          </a:p>
          <a:p>
            <a:endParaRPr lang="en-AU" dirty="0">
              <a:cs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AA510E-0AFB-DACB-9E62-CFD4CE18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3949"/>
            <a:ext cx="9098280" cy="1898203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B8A9AF4B-9A36-16C0-CE99-A1DB89ECFB9C}"/>
              </a:ext>
            </a:extLst>
          </p:cNvPr>
          <p:cNvSpPr txBox="1">
            <a:spLocks/>
          </p:cNvSpPr>
          <p:nvPr/>
        </p:nvSpPr>
        <p:spPr>
          <a:xfrm>
            <a:off x="381000" y="1447800"/>
            <a:ext cx="8662988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 charset="0"/>
              <a:buChar char="–"/>
              <a:defRPr sz="24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cs typeface="ＭＳ Ｐゴシック" charset="0"/>
              </a:rPr>
              <a:t>Problem Statement and Possible Solutions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87E9977F-5385-031C-89B8-AD827DA41B56}"/>
              </a:ext>
            </a:extLst>
          </p:cNvPr>
          <p:cNvSpPr txBox="1">
            <a:spLocks/>
          </p:cNvSpPr>
          <p:nvPr/>
        </p:nvSpPr>
        <p:spPr bwMode="auto">
          <a:xfrm>
            <a:off x="457200" y="423496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Tw Cen MT"/>
                <a:ea typeface="ＭＳ Ｐゴシック" charset="0"/>
                <a:cs typeface="Tw Cen MT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cs typeface="ＭＳ Ｐゴシック" charset="0"/>
              </a:rPr>
              <a:t>How many problems should we focus 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cs typeface="ＭＳ Ｐゴシック" charset="0"/>
              </a:rPr>
              <a:t>Is this possible that two problems might be correlated  to each other? </a:t>
            </a:r>
          </a:p>
        </p:txBody>
      </p:sp>
    </p:spTree>
    <p:extLst>
      <p:ext uri="{BB962C8B-B14F-4D97-AF65-F5344CB8AC3E}">
        <p14:creationId xmlns:p14="http://schemas.microsoft.com/office/powerpoint/2010/main" val="362853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AU" dirty="0">
                <a:cs typeface="ＭＳ Ｐゴシック" charset="0"/>
              </a:rPr>
              <a:t>2. Area support most needed or effective </a:t>
            </a:r>
          </a:p>
        </p:txBody>
      </p:sp>
      <p:sp>
        <p:nvSpPr>
          <p:cNvPr id="107522" name="Rectangle 10"/>
          <p:cNvSpPr>
            <a:spLocks noGrp="1"/>
          </p:cNvSpPr>
          <p:nvPr>
            <p:ph type="body" idx="4294967295"/>
          </p:nvPr>
        </p:nvSpPr>
        <p:spPr>
          <a:xfrm>
            <a:off x="-1410789" y="3084016"/>
            <a:ext cx="8718630" cy="5257800"/>
          </a:xfrm>
        </p:spPr>
        <p:txBody>
          <a:bodyPr/>
          <a:lstStyle/>
          <a:p>
            <a:pPr marL="11113" indent="0" algn="ctr" eaLnBrk="1" hangingPunct="1">
              <a:buNone/>
            </a:pPr>
            <a:endParaRPr lang="en-AU" dirty="0">
              <a:cs typeface="ＭＳ Ｐゴシック" charset="0"/>
            </a:endParaRPr>
          </a:p>
          <a:p>
            <a:pPr marL="11113" indent="0" algn="ctr" eaLnBrk="1" hangingPunct="1">
              <a:buNone/>
            </a:pPr>
            <a:endParaRPr lang="en-AU" dirty="0">
              <a:cs typeface="ＭＳ Ｐゴシック" charset="0"/>
            </a:endParaRPr>
          </a:p>
          <a:p>
            <a:pPr marL="11113" indent="0" algn="ctr" eaLnBrk="1" hangingPunct="1">
              <a:buNone/>
            </a:pPr>
            <a:endParaRPr lang="en-AU" dirty="0">
              <a:cs typeface="ＭＳ Ｐゴシック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0DD9FDB7-566F-CCB3-5A95-0ECD20DC53DE}"/>
              </a:ext>
            </a:extLst>
          </p:cNvPr>
          <p:cNvSpPr txBox="1">
            <a:spLocks/>
          </p:cNvSpPr>
          <p:nvPr/>
        </p:nvSpPr>
        <p:spPr>
          <a:xfrm>
            <a:off x="228600" y="1295400"/>
            <a:ext cx="8662988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 charset="0"/>
              <a:buChar char="–"/>
              <a:defRPr sz="24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AU" dirty="0">
              <a:cs typeface="ＭＳ Ｐゴシック" charset="0"/>
            </a:endParaRPr>
          </a:p>
          <a:p>
            <a:endParaRPr lang="en-AU" dirty="0">
              <a:cs typeface="ＭＳ Ｐゴシック" charset="0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B8A9AF4B-9A36-16C0-CE99-A1DB89ECFB9C}"/>
              </a:ext>
            </a:extLst>
          </p:cNvPr>
          <p:cNvSpPr txBox="1">
            <a:spLocks/>
          </p:cNvSpPr>
          <p:nvPr/>
        </p:nvSpPr>
        <p:spPr>
          <a:xfrm>
            <a:off x="381000" y="1251766"/>
            <a:ext cx="8662988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 charset="0"/>
              <a:buChar char="–"/>
              <a:defRPr sz="24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cs typeface="ＭＳ Ｐゴシック" charset="0"/>
              </a:rPr>
              <a:t>Specific solutions- By Departments, Geographical areas and Responses</a:t>
            </a:r>
          </a:p>
          <a:p>
            <a:endParaRPr lang="en-AU" dirty="0">
              <a:cs typeface="ＭＳ Ｐゴシック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695BFC-7AF8-BA03-68D6-EE3A1F44C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12" y="2316948"/>
            <a:ext cx="8718630" cy="333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4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AU" dirty="0">
                <a:cs typeface="ＭＳ Ｐゴシック" charset="0"/>
              </a:rPr>
              <a:t>3. Measure of the support </a:t>
            </a:r>
          </a:p>
        </p:txBody>
      </p:sp>
      <p:sp>
        <p:nvSpPr>
          <p:cNvPr id="107522" name="Rectangle 10"/>
          <p:cNvSpPr>
            <a:spLocks noGrp="1"/>
          </p:cNvSpPr>
          <p:nvPr>
            <p:ph type="body" idx="4294967295"/>
          </p:nvPr>
        </p:nvSpPr>
        <p:spPr>
          <a:xfrm>
            <a:off x="-1410789" y="3084016"/>
            <a:ext cx="8718630" cy="5257800"/>
          </a:xfrm>
        </p:spPr>
        <p:txBody>
          <a:bodyPr/>
          <a:lstStyle/>
          <a:p>
            <a:pPr marL="11113" indent="0" algn="ctr" eaLnBrk="1" hangingPunct="1">
              <a:buNone/>
            </a:pPr>
            <a:endParaRPr lang="en-AU" dirty="0">
              <a:cs typeface="ＭＳ Ｐゴシック" charset="0"/>
            </a:endParaRPr>
          </a:p>
          <a:p>
            <a:pPr marL="11113" indent="0" algn="ctr" eaLnBrk="1" hangingPunct="1">
              <a:buNone/>
            </a:pPr>
            <a:endParaRPr lang="en-AU" dirty="0">
              <a:cs typeface="ＭＳ Ｐゴシック" charset="0"/>
            </a:endParaRPr>
          </a:p>
          <a:p>
            <a:pPr marL="11113" indent="0" algn="ctr" eaLnBrk="1" hangingPunct="1">
              <a:buNone/>
            </a:pPr>
            <a:endParaRPr lang="en-AU" dirty="0">
              <a:cs typeface="ＭＳ Ｐゴシック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0DD9FDB7-566F-CCB3-5A95-0ECD20DC53DE}"/>
              </a:ext>
            </a:extLst>
          </p:cNvPr>
          <p:cNvSpPr txBox="1">
            <a:spLocks/>
          </p:cNvSpPr>
          <p:nvPr/>
        </p:nvSpPr>
        <p:spPr>
          <a:xfrm>
            <a:off x="228600" y="1295400"/>
            <a:ext cx="8662988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 charset="0"/>
              <a:buChar char="–"/>
              <a:defRPr sz="24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AU" dirty="0">
              <a:cs typeface="ＭＳ Ｐゴシック" charset="0"/>
            </a:endParaRPr>
          </a:p>
          <a:p>
            <a:endParaRPr lang="en-AU" dirty="0">
              <a:cs typeface="ＭＳ Ｐゴシック" charset="0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B8A9AF4B-9A36-16C0-CE99-A1DB89ECFB9C}"/>
              </a:ext>
            </a:extLst>
          </p:cNvPr>
          <p:cNvSpPr txBox="1">
            <a:spLocks/>
          </p:cNvSpPr>
          <p:nvPr/>
        </p:nvSpPr>
        <p:spPr>
          <a:xfrm>
            <a:off x="381000" y="1251766"/>
            <a:ext cx="8662988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 charset="0"/>
              <a:buChar char="–"/>
              <a:defRPr sz="24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AU" dirty="0">
              <a:cs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7122F-DC77-E637-93B5-EF0016C22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475" y="1453345"/>
            <a:ext cx="9202475" cy="345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80179-0677-7877-0818-3E965AF88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AU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1BAEF-D3BC-9383-878F-7A8EF9AE9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5046B-81FD-85E8-C0A6-729519D39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783D5F-7E40-5654-CF1B-CF9533055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51730"/>
            <a:ext cx="8229600" cy="39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01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C1FB9-4EFE-20C4-F204-5395CBB96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AU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B6F8E-ED68-3B2D-475C-AED8ADF8A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255679-0A4F-0EAA-313C-89B3ECE6A7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CCDAC6-13B6-1466-CACF-11D755946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04777"/>
            <a:ext cx="7938186" cy="460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19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AU" dirty="0">
                <a:cs typeface="ＭＳ Ｐゴシック" charset="0"/>
              </a:rPr>
              <a:t>4. Recommendations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85A7A9-26BD-0B9D-2513-6CB195BA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1" y="1637413"/>
            <a:ext cx="8913397" cy="219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05382"/>
      </p:ext>
    </p:extLst>
  </p:cSld>
  <p:clrMapOvr>
    <a:masterClrMapping/>
  </p:clrMapOvr>
</p:sld>
</file>

<file path=ppt/theme/theme1.xml><?xml version="1.0" encoding="utf-8"?>
<a:theme xmlns:a="http://schemas.openxmlformats.org/drawingml/2006/main" name="PPT-template-standard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PPT-template-standard_August15.potx</Template>
  <TotalTime>2738</TotalTime>
  <Words>163</Words>
  <Application>Microsoft Office PowerPoint</Application>
  <PresentationFormat>On-screen Show (4:3)</PresentationFormat>
  <Paragraphs>48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Lucida Grande</vt:lpstr>
      <vt:lpstr>Arial</vt:lpstr>
      <vt:lpstr>Calibri</vt:lpstr>
      <vt:lpstr>Tw Cen MT</vt:lpstr>
      <vt:lpstr>PPT-template-standard_August15</vt:lpstr>
      <vt:lpstr>Welcome to CS10 Group First Meeting   </vt:lpstr>
      <vt:lpstr>About us </vt:lpstr>
      <vt:lpstr>About us </vt:lpstr>
      <vt:lpstr>1. What kind of support on what problems </vt:lpstr>
      <vt:lpstr>2. Area support most needed or effective </vt:lpstr>
      <vt:lpstr>3. Measure of the support </vt:lpstr>
      <vt:lpstr> </vt:lpstr>
      <vt:lpstr> </vt:lpstr>
      <vt:lpstr>4. Recommendations </vt:lpstr>
      <vt:lpstr>Thank you !</vt:lpstr>
    </vt:vector>
  </TitlesOfParts>
  <Company>Fuji Xerox Australia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Davy Chileshe</dc:creator>
  <cp:lastModifiedBy>Wei Quan</cp:lastModifiedBy>
  <cp:revision>183</cp:revision>
  <cp:lastPrinted>2018-09-14T06:38:57Z</cp:lastPrinted>
  <dcterms:created xsi:type="dcterms:W3CDTF">2015-01-08T03:10:23Z</dcterms:created>
  <dcterms:modified xsi:type="dcterms:W3CDTF">2023-03-10T05:01:14Z</dcterms:modified>
</cp:coreProperties>
</file>